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1CDD-62A5-4F20-8EAD-BF1A704DA33E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2353-CB17-447E-9E45-F189CFAA9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675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1CDD-62A5-4F20-8EAD-BF1A704DA33E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2353-CB17-447E-9E45-F189CFAA9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259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1CDD-62A5-4F20-8EAD-BF1A704DA33E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2353-CB17-447E-9E45-F189CFAA9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407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220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333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948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836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540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725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134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560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1CDD-62A5-4F20-8EAD-BF1A704DA33E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2353-CB17-447E-9E45-F189CFAA9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843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788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321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0742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113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3037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667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0045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489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1CDD-62A5-4F20-8EAD-BF1A704DA33E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2353-CB17-447E-9E45-F189CFAA9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349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1CDD-62A5-4F20-8EAD-BF1A704DA33E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2353-CB17-447E-9E45-F189CFAA9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956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1CDD-62A5-4F20-8EAD-BF1A704DA33E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2353-CB17-447E-9E45-F189CFAA9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889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1CDD-62A5-4F20-8EAD-BF1A704DA33E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2353-CB17-447E-9E45-F189CFAA9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559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1CDD-62A5-4F20-8EAD-BF1A704DA33E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2353-CB17-447E-9E45-F189CFAA9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543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1CDD-62A5-4F20-8EAD-BF1A704DA33E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2353-CB17-447E-9E45-F189CFAA9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956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1CDD-62A5-4F20-8EAD-BF1A704DA33E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2353-CB17-447E-9E45-F189CFAA9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271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51CDD-62A5-4F20-8EAD-BF1A704DA33E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C2353-CB17-447E-9E45-F189CFAA9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468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01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371600" y="133350"/>
            <a:ext cx="10133012" cy="6270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Семекеевское сельское </a:t>
            </a:r>
            <a:r>
              <a:rPr lang="ru-RU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</a:t>
            </a:r>
            <a:br>
              <a:rPr lang="ru-RU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40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8 </a:t>
            </a:r>
            <a:r>
              <a:rPr lang="ru-RU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мая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983411" y="1354348"/>
            <a:ext cx="10884739" cy="3847380"/>
          </a:xfrm>
        </p:spPr>
        <p:txBody>
          <a:bodyPr>
            <a:normAutofit/>
          </a:bodyPr>
          <a:lstStyle/>
          <a:p>
            <a:pPr algn="just"/>
            <a:endParaRPr lang="ru-RU" sz="26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54618960"/>
              </p:ext>
            </p:extLst>
          </p:nvPr>
        </p:nvGraphicFramePr>
        <p:xfrm>
          <a:off x="983411" y="1354348"/>
          <a:ext cx="9839920" cy="438693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839920">
                  <a:extLst>
                    <a:ext uri="{9D8B030D-6E8A-4147-A177-3AD203B41FA5}">
                      <a16:colId xmlns:a16="http://schemas.microsoft.com/office/drawing/2014/main" val="579925563"/>
                    </a:ext>
                  </a:extLst>
                </a:gridCol>
              </a:tblGrid>
              <a:tr h="14377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Формат мероприятия</a:t>
                      </a:r>
                      <a:endParaRPr lang="ru-RU" sz="2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44787"/>
                  </a:ext>
                </a:extLst>
              </a:tr>
              <a:tr h="13361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Поздравление ветеранов тыла на дому, вручение продуктовых наборов</a:t>
                      </a:r>
                      <a:endParaRPr lang="ru-RU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862469"/>
                  </a:ext>
                </a:extLst>
              </a:tr>
              <a:tr h="1612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Солдатская каша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Митинг – памятник с Семекеево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Возложение цветов памятник </a:t>
                      </a:r>
                      <a:r>
                        <a:rPr lang="ru-RU" sz="2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д.Саитово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3794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432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0586" y="624110"/>
            <a:ext cx="10344026" cy="1280890"/>
          </a:xfrm>
        </p:spPr>
        <p:txBody>
          <a:bodyPr>
            <a:normAutofit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Митинг памятник с.Семекеево                               возложение цветов памятник </a:t>
            </a:r>
            <a:r>
              <a:rPr lang="ru-RU" sz="1800" dirty="0" err="1" smtClean="0"/>
              <a:t>д.Саитово</a:t>
            </a:r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60585" y="1824969"/>
            <a:ext cx="5697904" cy="391640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2878" y="1824969"/>
            <a:ext cx="5336930" cy="391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87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616" y="2576146"/>
            <a:ext cx="5310553" cy="39829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06" y="1624378"/>
            <a:ext cx="6183925" cy="46379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741" y="1388718"/>
            <a:ext cx="3657917" cy="534665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28700" y="870438"/>
            <a:ext cx="63212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Солдатская каша, поздравление ветеранов на дому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50420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33</Words>
  <Application>Microsoft Office PowerPoint</Application>
  <PresentationFormat>Широкоэкранный</PresentationFormat>
  <Paragraphs>9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Times New Roman</vt:lpstr>
      <vt:lpstr>Wingdings 3</vt:lpstr>
      <vt:lpstr>Тема Office</vt:lpstr>
      <vt:lpstr>Легкий дым</vt:lpstr>
      <vt:lpstr>Семекеевское сельское поселение мероприятия на 8 мая</vt:lpstr>
      <vt:lpstr>  Митинг памятник с.Семекеево                               возложение цветов памятник д.Саитово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Семекеевское сельское поселение</dc:title>
  <dc:creator>ИК Семекеевское СП</dc:creator>
  <cp:lastModifiedBy>ИК Семекеевское СП</cp:lastModifiedBy>
  <cp:revision>6</cp:revision>
  <dcterms:created xsi:type="dcterms:W3CDTF">2022-05-07T07:26:24Z</dcterms:created>
  <dcterms:modified xsi:type="dcterms:W3CDTF">2022-05-16T12:06:37Z</dcterms:modified>
</cp:coreProperties>
</file>